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276A-F628-4EE5-B45D-22CB1A53709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2A6198-6D49-4609-8D72-52E4D1D1CB8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276A-F628-4EE5-B45D-22CB1A53709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6198-6D49-4609-8D72-52E4D1D1CB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276A-F628-4EE5-B45D-22CB1A53709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6198-6D49-4609-8D72-52E4D1D1CB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24276A-F628-4EE5-B45D-22CB1A53709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82A6198-6D49-4609-8D72-52E4D1D1CB82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276A-F628-4EE5-B45D-22CB1A53709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6198-6D49-4609-8D72-52E4D1D1CB8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276A-F628-4EE5-B45D-22CB1A53709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6198-6D49-4609-8D72-52E4D1D1CB8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6198-6D49-4609-8D72-52E4D1D1CB8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276A-F628-4EE5-B45D-22CB1A53709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276A-F628-4EE5-B45D-22CB1A53709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6198-6D49-4609-8D72-52E4D1D1CB8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276A-F628-4EE5-B45D-22CB1A53709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6198-6D49-4609-8D72-52E4D1D1CB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24276A-F628-4EE5-B45D-22CB1A53709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82A6198-6D49-4609-8D72-52E4D1D1CB8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4276A-F628-4EE5-B45D-22CB1A53709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2A6198-6D49-4609-8D72-52E4D1D1CB8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824276A-F628-4EE5-B45D-22CB1A53709C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82A6198-6D49-4609-8D72-52E4D1D1CB8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228600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ACTION" pitchFamily="2" charset="2"/>
              </a:rPr>
              <a:t>Daltons Law:</a:t>
            </a:r>
            <a:r>
              <a:rPr lang="en-US" sz="4400" dirty="0" smtClean="0">
                <a:solidFill>
                  <a:schemeClr val="bg1"/>
                </a:solidFill>
                <a:latin typeface="ACTION" pitchFamily="2" charset="2"/>
              </a:rPr>
              <a:t> Partial Pressures</a:t>
            </a:r>
            <a:endParaRPr lang="en-US" sz="4400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1026" name="mainfrm"/>
          <p:cNvSpPr>
            <a:spLocks noEditPoints="1" noChangeArrowheads="1"/>
          </p:cNvSpPr>
          <p:nvPr/>
        </p:nvSpPr>
        <p:spPr bwMode="auto">
          <a:xfrm>
            <a:off x="2971800" y="2895600"/>
            <a:ext cx="3571875" cy="34956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1981200" y="1295400"/>
            <a:ext cx="6553200" cy="1447800"/>
          </a:xfrm>
          <a:prstGeom prst="wedgeRound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This one should be easy for your human brains to compute.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228600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ACTION" pitchFamily="2" charset="2"/>
              </a:rPr>
              <a:t>Daltons Law:</a:t>
            </a:r>
            <a:r>
              <a:rPr lang="en-US" sz="4400" dirty="0" smtClean="0">
                <a:solidFill>
                  <a:schemeClr val="bg1"/>
                </a:solidFill>
                <a:latin typeface="ACTION" pitchFamily="2" charset="2"/>
              </a:rPr>
              <a:t> Partial Pressures</a:t>
            </a:r>
            <a:endParaRPr lang="en-US" sz="4400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143000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Ok, so this one is pretty straight forward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2209800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P</a:t>
            </a:r>
            <a:r>
              <a:rPr lang="en-US" sz="2800" dirty="0" smtClean="0">
                <a:solidFill>
                  <a:schemeClr val="bg1"/>
                </a:solidFill>
              </a:rPr>
              <a:t>total </a:t>
            </a:r>
            <a:r>
              <a:rPr lang="en-US" sz="4800" dirty="0" smtClean="0">
                <a:solidFill>
                  <a:schemeClr val="bg1"/>
                </a:solidFill>
              </a:rPr>
              <a:t>= P₁+P₂+P₃………..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4191000"/>
            <a:ext cx="5715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Hmm, its kind of like:</a:t>
            </a:r>
          </a:p>
          <a:p>
            <a:pPr algn="ctr"/>
            <a:r>
              <a:rPr lang="en-US" sz="4400" dirty="0" smtClean="0"/>
              <a:t>1+1=2!</a:t>
            </a:r>
            <a:endParaRPr lang="en-US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28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Lets see how this works in the amazing gas box!!!</a:t>
            </a: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33600" y="2667000"/>
            <a:ext cx="5867400" cy="3124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76400" y="3048000"/>
            <a:ext cx="5867400" cy="3124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752600" y="2667000"/>
            <a:ext cx="457200" cy="3810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7543800" y="5715000"/>
            <a:ext cx="457200" cy="457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 flipH="1" flipV="1">
            <a:off x="7543800" y="2667000"/>
            <a:ext cx="457200" cy="457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Flowchart: Magnetic Disk 12"/>
          <p:cNvSpPr/>
          <p:nvPr/>
        </p:nvSpPr>
        <p:spPr>
          <a:xfrm>
            <a:off x="2819400" y="1981200"/>
            <a:ext cx="990600" cy="9906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Magnetic Disk 13"/>
          <p:cNvSpPr/>
          <p:nvPr/>
        </p:nvSpPr>
        <p:spPr>
          <a:xfrm>
            <a:off x="6096000" y="1981200"/>
            <a:ext cx="990600" cy="9906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10800000" flipV="1">
            <a:off x="4343400" y="2667000"/>
            <a:ext cx="457200" cy="381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4343400" y="5791200"/>
            <a:ext cx="457200" cy="381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>
            <a:off x="1676400" y="5715000"/>
            <a:ext cx="5867400" cy="76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 flipH="1">
            <a:off x="2781300" y="4610100"/>
            <a:ext cx="3124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3276600" y="4267200"/>
            <a:ext cx="3048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Flowchart: Connector 28"/>
          <p:cNvSpPr/>
          <p:nvPr/>
        </p:nvSpPr>
        <p:spPr>
          <a:xfrm>
            <a:off x="2514600" y="4114800"/>
            <a:ext cx="609600" cy="685800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/>
          <p:cNvSpPr/>
          <p:nvPr/>
        </p:nvSpPr>
        <p:spPr>
          <a:xfrm>
            <a:off x="3505200" y="4953000"/>
            <a:ext cx="609600" cy="685800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/>
          <p:cNvSpPr/>
          <p:nvPr/>
        </p:nvSpPr>
        <p:spPr>
          <a:xfrm>
            <a:off x="5029200" y="4114800"/>
            <a:ext cx="609600" cy="685800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Connector 31"/>
          <p:cNvSpPr/>
          <p:nvPr/>
        </p:nvSpPr>
        <p:spPr>
          <a:xfrm>
            <a:off x="6477000" y="3810000"/>
            <a:ext cx="609600" cy="685800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 rot="16200000" flipV="1">
            <a:off x="2209800" y="36576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3048000" y="5486400"/>
            <a:ext cx="5334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 flipH="1" flipV="1">
            <a:off x="5334000" y="3657600"/>
            <a:ext cx="6858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6200000" flipH="1">
            <a:off x="6438900" y="4838700"/>
            <a:ext cx="12192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</TotalTime>
  <Words>62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Paper</vt:lpstr>
      <vt:lpstr>Slide 1</vt:lpstr>
      <vt:lpstr>Slide 2</vt:lpstr>
      <vt:lpstr>Lets see how this works in the amazing gas box!!!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4</cp:revision>
  <dcterms:created xsi:type="dcterms:W3CDTF">2010-05-11T19:16:33Z</dcterms:created>
  <dcterms:modified xsi:type="dcterms:W3CDTF">2010-05-11T19:40:59Z</dcterms:modified>
</cp:coreProperties>
</file>